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76AF1C-B357-B7EC-32B6-44FBDC5E5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32B306E-DA65-1A1D-0297-5563C1146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BB771B-0F65-C7CC-A99B-5DC5471A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4306F2-44D5-6340-D00F-4EDEFD7B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F70569-FFB0-E849-0A9F-D339A117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7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4705EF-A1B1-D523-E316-E25E27C7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477E956-523C-E5B5-60ED-0493EFF27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09BFCD-A096-5ACE-3BF4-BF2BCD74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BC2046-9BF9-BDA7-40E0-AF91EC1C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CC520C-23E3-68F9-911B-5EF7E837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14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01CC01F-A16D-50C9-F195-6BA37ECBC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F1AAD35-5C94-CD1E-DF87-AEEA4C392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1149AD-CA3C-2E81-F011-613F3654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4C6FAE-0C4E-C966-FA70-C98C398F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2F8750-BB5A-15BB-DEA4-7CAA5E7A8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173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C8B3D7-3EE8-4731-01D3-F030517A3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4952C2-3337-36B6-E80E-510B54B37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4C03E8-F9A2-BC87-6F94-E8E34A996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C69387-FB75-88D4-F7D2-63EF4FA8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6EA2C3-1F85-39DC-0A91-DE4833BDF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48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D4A5C9-CF08-9348-3C74-7F4D457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FB4F522-27BA-A4F5-B31D-93EF8A4E2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08E0B2-01D9-E628-5E35-01775168D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260600-CA24-8FF4-7A56-13CA720D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B1BEC8-14BC-0396-4B2E-969E9A27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785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8C6D29-B5DB-42CC-68D1-F0C5E9D5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8229DE-A948-EB92-BB64-6947CF448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8AC059E-43EB-883F-3BD9-829515FD2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9C2486-C3EB-B3A5-2379-96AF5390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DEB125D-2AA8-C38E-36DE-CDF51B6F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572104-E0D0-C5A5-F7D2-01E6588F3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32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71E411-55F3-FFCD-355C-F82DF045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CE38E3C-29B8-EF43-6377-4547C67A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34B71DC-F30C-7F62-2925-0AEB6FF78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E4A8F29-CDA3-C378-90BF-E5CB3C793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540DBEF-BA80-6DFD-4263-E95B9DA8D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306F213-5AB5-19A8-64FC-FDC95BFDE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566FEF7-6A36-9EA8-675C-85224C89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117FAB4-8B6A-873F-EB27-95FAE7A9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404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8F3984-19FB-B4F4-A7D2-EB6A0982B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D882D8A-FBC1-1D40-28D4-2761EE3A5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8112738-0247-1DF1-270A-47257323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1B63F43-2B53-5CBF-C2C1-376A3E1F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20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9D14DF6-5C38-8365-2FB7-573D19F7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5453DD-C27E-3C19-62A1-F8806B249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472A92-388C-FC80-F857-63A2F2216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047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DE24A3-1630-65B4-DAA9-650431340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82729A-C9D6-AC90-E936-2E6993D99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1BD6775-E089-C152-29A3-C4A14AA90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EC1229-AF27-030E-2778-6ED2EF30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705CC43-7DB5-1660-19E6-8FEA0F8B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6C8294-2A4B-9C9C-BFBD-3F17496C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506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21D674-2815-792A-FEFD-9014837C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44A74DB-E959-0C46-792C-DCE05A9FE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C41E0F7-0417-817A-CDC2-5F9D63418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59A517A-B206-6FF5-5834-55E792FB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BC032D6-19A1-75FC-FEA5-1139A1B2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E21EE8-E570-1C9D-F5DB-F2DB974E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292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119F958-2B4C-A555-9615-8079F406F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F480D9-6D7F-3812-6210-A8E7AD070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078BF-AFEB-4AD3-AAD1-B4402657E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0ABA2-D108-4609-BE7B-02E5C2D84DBA}" type="datetimeFigureOut">
              <a:rPr lang="ko-KR" altLang="en-US" smtClean="0"/>
              <a:t>2024-10-07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84C03A-4997-C63B-3F4B-B68368CC2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CF4C82-A8D6-F2D2-AF0E-5FB258CFC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1614-1A8E-4AAB-9B66-BCA4DF4D10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7F5E53-950F-DF35-D411-239BFF29AC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209EE2-DDAE-7F29-2579-B86399D5E7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099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1800E6-CE74-4C95-73C4-BC6ACCBD1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36FB47-AEC1-288F-C0D3-8A271791F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10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HWANG SUE JUNG</dc:creator>
  <cp:lastModifiedBy>SUE JUNG HWANG</cp:lastModifiedBy>
  <cp:revision>2</cp:revision>
  <dcterms:created xsi:type="dcterms:W3CDTF">2022-11-02T07:02:21Z</dcterms:created>
  <dcterms:modified xsi:type="dcterms:W3CDTF">2024-10-07T04:17:28Z</dcterms:modified>
</cp:coreProperties>
</file>